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60"/>
  </p:normalViewPr>
  <p:slideViewPr>
    <p:cSldViewPr>
      <p:cViewPr>
        <p:scale>
          <a:sx n="75" d="100"/>
          <a:sy n="75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362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5986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558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6283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582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096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546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179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1085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493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7877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CF60-5A16-4465-A836-BE5F90F93169}" type="datetimeFigureOut">
              <a:rPr lang="lt-LT" smtClean="0"/>
              <a:t>2019.05.14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F52F9-D171-4D9F-A94F-C9DD46DF1D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781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4307568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4000" dirty="0">
                <a:latin typeface="Calibri"/>
                <a:ea typeface="Calibri"/>
                <a:cs typeface="Times New Roman"/>
              </a:rPr>
              <a:t/>
            </a:r>
            <a:br>
              <a:rPr lang="lt-LT" sz="4000" dirty="0">
                <a:latin typeface="Calibri"/>
                <a:ea typeface="Calibri"/>
                <a:cs typeface="Times New Roman"/>
              </a:rPr>
            </a:b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66873" y="3789040"/>
            <a:ext cx="6301471" cy="17526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sz="4000" b="1" i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„Saugi ir sveika aplinka vaikų darželyje“</a:t>
            </a:r>
            <a:endParaRPr lang="lt-LT" sz="40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lt-LT" dirty="0"/>
          </a:p>
        </p:txBody>
      </p:sp>
      <p:pic>
        <p:nvPicPr>
          <p:cNvPr id="1026" name="Picture 2" descr="C:\Users\user\Desktop\kindergarten-rietz-wir-starten-am-04-september-2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546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5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8229600" cy="864096"/>
          </a:xfrm>
        </p:spPr>
        <p:txBody>
          <a:bodyPr>
            <a:noAutofit/>
          </a:bodyPr>
          <a:lstStyle/>
          <a:p>
            <a:pPr indent="822960" algn="l">
              <a:spcAft>
                <a:spcPts val="1000"/>
              </a:spcAft>
            </a:pPr>
            <a:r>
              <a:rPr lang="lt-LT" sz="2400" dirty="0" smtClean="0">
                <a:effectLst/>
                <a:latin typeface="Times New Roman"/>
                <a:ea typeface="Calibri"/>
                <a:cs typeface="Times New Roman"/>
              </a:rPr>
              <a:t>Pasaulinė sveikatos organizacija (PSO) sveikatą apibūdina kaip visišką fizinės, protinės ir socialinės gerovės būseną, kad „sveikata yra kuriama ir diegiama kasdieninėse situacijose, ten kur dirbama, mokomasi, žaidžiama. </a:t>
            </a:r>
            <a:r>
              <a:rPr lang="lt-LT" sz="2400" dirty="0">
                <a:ea typeface="Calibri"/>
                <a:cs typeface="Times New Roman"/>
              </a:rPr>
              <a:t/>
            </a:r>
            <a:br>
              <a:rPr lang="lt-LT" sz="2400" dirty="0">
                <a:ea typeface="Calibri"/>
                <a:cs typeface="Times New Roman"/>
              </a:rPr>
            </a:br>
            <a:endParaRPr lang="lt-LT" sz="24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endParaRPr lang="lt-LT"/>
          </a:p>
        </p:txBody>
      </p:sp>
      <p:pic>
        <p:nvPicPr>
          <p:cNvPr id="2051" name="Picture 3" descr="C:\Users\user\Desktop\746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446449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4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atsisiųs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48" y="620688"/>
            <a:ext cx="770485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719572" y="260648"/>
            <a:ext cx="7488832" cy="148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2960" algn="just">
              <a:lnSpc>
                <a:spcPct val="115000"/>
              </a:lnSpc>
              <a:spcAft>
                <a:spcPts val="1000"/>
              </a:spcAft>
            </a:pPr>
            <a:r>
              <a:rPr lang="lt-LT" sz="2000" b="1" dirty="0" smtClean="0">
                <a:solidFill>
                  <a:schemeClr val="accent6"/>
                </a:solidFill>
                <a:effectLst/>
                <a:latin typeface="Times New Roman"/>
                <a:ea typeface="Calibri"/>
                <a:cs typeface="Times New Roman"/>
              </a:rPr>
              <a:t>Norint turėti sveiką aplinką įstaigoje būtina rūpintis emocine vaikų sveikata, skatinti fizinį aktyvumą, puoselėti vaikų asmens higieną, maitintis visaverčiu maistu ir žinoma laikytis pagrindinių higienos normų įstaigoje.</a:t>
            </a:r>
            <a:endParaRPr lang="lt-LT" sz="2000" b="1" dirty="0">
              <a:solidFill>
                <a:schemeClr val="accent6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38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908720"/>
            <a:ext cx="3970784" cy="4525963"/>
          </a:xfrm>
        </p:spPr>
        <p:txBody>
          <a:bodyPr>
            <a:normAutofit fontScale="85000" lnSpcReduction="200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dirty="0" smtClean="0">
                <a:effectLst/>
                <a:latin typeface="Times New Roman"/>
                <a:ea typeface="Calibri"/>
                <a:cs typeface="Times New Roman"/>
              </a:rPr>
              <a:t>Stiprinti emocinę vaikų sveikatą labai svarbu vaikams bendraujant su aplinkiniais. Bendraudami ir žaisdami  vaikai mokosi sutarti su kitais vaikais, reikšti jausmus,  kultūringai elgtis, mokosi kalbos.</a:t>
            </a:r>
            <a:endParaRPr lang="lt-LT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4098" name="Picture 2" descr="C:\Users\user\Desktop\Kindergartenlogo-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564" y="980728"/>
            <a:ext cx="4277792" cy="452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44008" y="836712"/>
            <a:ext cx="4042792" cy="4525963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t-LT" sz="3000" dirty="0" smtClean="0">
                <a:effectLst/>
                <a:latin typeface="Times New Roman"/>
                <a:ea typeface="Calibri"/>
                <a:cs typeface="Times New Roman"/>
              </a:rPr>
              <a:t>Per judesius vaikai susipažįsta su kūno dalių paskirtimi ir funkcijomis, įvairiais būdais įveikia iškilusias kliūtis. Fizinis aktyvumas turi įtakos vaikų ištvermei, valios ugdymui. </a:t>
            </a:r>
            <a:endParaRPr lang="lt-LT" sz="3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5122" name="Picture 2" descr="C:\Users\user\Desktop\KIds_play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43924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95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3568" y="4221088"/>
            <a:ext cx="8229600" cy="1359024"/>
          </a:xfrm>
        </p:spPr>
        <p:txBody>
          <a:bodyPr>
            <a:noAutofit/>
          </a:bodyPr>
          <a:lstStyle/>
          <a:p>
            <a:pPr algn="l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uo pat mažų dienų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abai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svarbu išmokyti vaikus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tvarkos,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įdiegti asmeninės higienos taisykles. Įstaigoje dažnai kalbėti apie švarą, tvarkingumą; vykdyti įvairius praktinius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užsiėmimus</a:t>
            </a:r>
            <a:r>
              <a:rPr lang="lt-LT" sz="2400" dirty="0"/>
              <a:t>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šiomis temomis.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36712"/>
            <a:ext cx="417646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90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>
            <a:normAutofit fontScale="90000"/>
          </a:bodyPr>
          <a:lstStyle/>
          <a:p>
            <a:pPr indent="822960" algn="l">
              <a:lnSpc>
                <a:spcPct val="115000"/>
              </a:lnSpc>
              <a:spcAft>
                <a:spcPts val="1000"/>
              </a:spcAft>
            </a:pPr>
            <a:r>
              <a:rPr lang="lt-LT" sz="2200" dirty="0">
                <a:latin typeface="Times New Roman"/>
                <a:ea typeface="Calibri"/>
                <a:cs typeface="Times New Roman"/>
              </a:rPr>
              <a:t>U</a:t>
            </a:r>
            <a:r>
              <a:rPr lang="lt-LT" sz="2200" dirty="0" smtClean="0">
                <a:effectLst/>
                <a:latin typeface="Times New Roman"/>
                <a:ea typeface="Calibri"/>
                <a:cs typeface="Times New Roman"/>
              </a:rPr>
              <a:t>gdyti tinkamus mitybos įpročius – žinoti koks maistas yra sveika valgyti, o kokiu mėgautis tik retkarčiais. </a:t>
            </a:r>
            <a:r>
              <a:rPr lang="lt-LT" sz="2200" dirty="0" smtClean="0">
                <a:latin typeface="Times New Roman"/>
                <a:ea typeface="Calibri"/>
                <a:cs typeface="Times New Roman"/>
              </a:rPr>
              <a:t>M</a:t>
            </a:r>
            <a:r>
              <a:rPr lang="lt-LT" sz="2200" dirty="0" smtClean="0">
                <a:effectLst/>
                <a:latin typeface="Times New Roman"/>
                <a:ea typeface="Calibri"/>
                <a:cs typeface="Times New Roman"/>
              </a:rPr>
              <a:t>okinti elgesio prie stalo, valgymo kultūros. </a:t>
            </a:r>
            <a:r>
              <a:rPr lang="lt-LT" sz="4000" dirty="0">
                <a:ea typeface="Calibri"/>
                <a:cs typeface="Times New Roman"/>
              </a:rPr>
              <a:t/>
            </a:r>
            <a:br>
              <a:rPr lang="lt-LT" sz="4000" dirty="0">
                <a:ea typeface="Calibri"/>
                <a:cs typeface="Times New Roman"/>
              </a:rPr>
            </a:br>
            <a:endParaRPr lang="lt-LT" dirty="0"/>
          </a:p>
        </p:txBody>
      </p:sp>
      <p:pic>
        <p:nvPicPr>
          <p:cNvPr id="7170" name="Picture 2" descr="C:\Users\user\Desktop\6TpL8KnTE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76872"/>
            <a:ext cx="3660382" cy="399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812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409228"/>
            <a:ext cx="8229600" cy="1143000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Aplinka turi didelį poveikį vaiko sveikatai, todėl reikia rūpintis sveikos aplinkos išsaugojimu. Švara ir tvarka turi būti visuose vaiko gyvenimo ir veiklos zonose: grupės patalpose, muzikos ir sporto salėje, tualete – prausykloje, gamtos kampelyje, valgykloje, baseine, lauko žaidimų aikštelėse ir kt.. visi lopšelių – darželių darbuotojai turi gerai žinoti sanitarines – higienines ikimokyklinių vaikų įstaigų įrengimo bei priežiūros taisykles ir normas, taip pat nuolat ir sistemingai reikia rūpintis patalpų vėdinimu, įrengimų, baldu ir žaislų valymu bei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plovimu.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dyklė žemyn 3"/>
          <p:cNvSpPr/>
          <p:nvPr/>
        </p:nvSpPr>
        <p:spPr>
          <a:xfrm>
            <a:off x="3222548" y="53428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rgbClr val="FF0000"/>
              </a:solidFill>
            </a:endParaRPr>
          </a:p>
        </p:txBody>
      </p:sp>
      <p:sp>
        <p:nvSpPr>
          <p:cNvPr id="5" name="Rodyklė žemyn 4"/>
          <p:cNvSpPr/>
          <p:nvPr/>
        </p:nvSpPr>
        <p:spPr>
          <a:xfrm>
            <a:off x="4211960" y="534288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Rodyklė žemyn 5"/>
          <p:cNvSpPr/>
          <p:nvPr/>
        </p:nvSpPr>
        <p:spPr>
          <a:xfrm>
            <a:off x="5292080" y="498792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777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>
            <a:noAutofit/>
          </a:bodyPr>
          <a:lstStyle/>
          <a:p>
            <a:r>
              <a:rPr lang="lt-LT" sz="3200" dirty="0" smtClean="0">
                <a:effectLst/>
                <a:latin typeface="Times New Roman"/>
                <a:ea typeface="Calibri"/>
              </a:rPr>
              <a:t>Kai vaikas sveikas, stiprus, pilnas energijos, </a:t>
            </a:r>
            <a:r>
              <a:rPr lang="lt-LT" sz="3200" dirty="0" err="1" smtClean="0">
                <a:effectLst/>
                <a:latin typeface="Times New Roman"/>
                <a:ea typeface="Calibri"/>
              </a:rPr>
              <a:t>žingeidumo</a:t>
            </a:r>
            <a:r>
              <a:rPr lang="lt-LT" sz="3200" dirty="0" smtClean="0">
                <a:effectLst/>
                <a:latin typeface="Times New Roman"/>
                <a:ea typeface="Calibri"/>
              </a:rPr>
              <a:t>, pažinimo džiaugsmo, lengviau tobulinti jo intelektines galias, pažadinti vidinį pasaulį ir siekti tobulėjimo.</a:t>
            </a:r>
            <a:endParaRPr lang="lt-LT" sz="3200" dirty="0"/>
          </a:p>
        </p:txBody>
      </p:sp>
      <p:pic>
        <p:nvPicPr>
          <p:cNvPr id="8194" name="Picture 2" descr="C:\Users\user\Desktop\kids_wid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8229600" cy="249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33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306</Words>
  <Application>Microsoft Office PowerPoint</Application>
  <PresentationFormat>Demonstracija ekrane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Office tema</vt:lpstr>
      <vt:lpstr> </vt:lpstr>
      <vt:lpstr>Pasaulinė sveikatos organizacija (PSO) sveikatą apibūdina kaip visišką fizinės, protinės ir socialinės gerovės būseną, kad „sveikata yra kuriama ir diegiama kasdieninėse situacijose, ten kur dirbama, mokomasi, žaidžiama.  </vt:lpstr>
      <vt:lpstr>PowerPoint pristatymas</vt:lpstr>
      <vt:lpstr>PowerPoint pristatymas</vt:lpstr>
      <vt:lpstr>PowerPoint pristatymas</vt:lpstr>
      <vt:lpstr>Nuo pat mažų dienų labai svarbu išmokyti vaikus tvarkos, įdiegti asmeninės higienos taisykles. Įstaigoje dažnai kalbėti apie švarą, tvarkingumą; vykdyti įvairius praktinius užsiėmimus šiomis temomis.</vt:lpstr>
      <vt:lpstr>Ugdyti tinkamus mitybos įpročius – žinoti koks maistas yra sveika valgyti, o kokiu mėgautis tik retkarčiais. Mokinti elgesio prie stalo, valgymo kultūros.  </vt:lpstr>
      <vt:lpstr>PowerPoint pristatymas</vt:lpstr>
      <vt:lpstr>Kai vaikas sveikas, stiprus, pilnas energijos, žingeidumo, pažinimo džiaugsmo, lengviau tobulinti jo intelektines galias, pažadinti vidinį pasaulį ir siekti tobulėjimo.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22</cp:revision>
  <dcterms:created xsi:type="dcterms:W3CDTF">2019-05-14T09:48:01Z</dcterms:created>
  <dcterms:modified xsi:type="dcterms:W3CDTF">2019-05-14T10:55:56Z</dcterms:modified>
</cp:coreProperties>
</file>